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12"/>
  </p:notesMasterIdLst>
  <p:handoutMasterIdLst>
    <p:handoutMasterId r:id="rId13"/>
  </p:handoutMasterIdLst>
  <p:sldIdLst>
    <p:sldId id="277" r:id="rId2"/>
    <p:sldId id="278" r:id="rId3"/>
    <p:sldId id="287" r:id="rId4"/>
    <p:sldId id="281" r:id="rId5"/>
    <p:sldId id="293" r:id="rId6"/>
    <p:sldId id="286" r:id="rId7"/>
    <p:sldId id="285" r:id="rId8"/>
    <p:sldId id="283" r:id="rId9"/>
    <p:sldId id="28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versità di Firenze" id="{520D3306-1561-5743-87FC-F53F0B38378C}">
          <p14:sldIdLst>
            <p14:sldId id="277"/>
            <p14:sldId id="278"/>
            <p14:sldId id="287"/>
            <p14:sldId id="281"/>
            <p14:sldId id="293"/>
            <p14:sldId id="286"/>
            <p14:sldId id="285"/>
            <p14:sldId id="283"/>
            <p14:sldId id="284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A4F"/>
    <a:srgbClr val="132A41"/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5" autoAdjust="0"/>
    <p:restoredTop sz="97368" autoAdjust="0"/>
  </p:normalViewPr>
  <p:slideViewPr>
    <p:cSldViewPr snapToGrid="0" snapToObjects="1">
      <p:cViewPr varScale="1">
        <p:scale>
          <a:sx n="111" d="100"/>
          <a:sy n="111" d="100"/>
        </p:scale>
        <p:origin x="202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35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3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00340"/>
            <a:ext cx="7043738" cy="1257198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9E75C62D-ED0C-5FA1-3F80-6577C3AA3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3221829"/>
            <a:ext cx="7043738" cy="97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Sottotitolo (eventuale)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55A2BEB-DFB3-565B-A85A-A341E3D26F31}"/>
              </a:ext>
            </a:extLst>
          </p:cNvPr>
          <p:cNvSpPr>
            <a:spLocks/>
          </p:cNvSpPr>
          <p:nvPr userDrawn="1"/>
        </p:nvSpPr>
        <p:spPr>
          <a:xfrm>
            <a:off x="0" y="5493543"/>
            <a:ext cx="5379244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488F2FC-ABE9-997E-599F-90E276F17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945" y="5493544"/>
            <a:ext cx="4178299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Relatore: Verdana 20pt</a:t>
            </a:r>
          </a:p>
        </p:txBody>
      </p:sp>
      <p:sp>
        <p:nvSpPr>
          <p:cNvPr id="24" name="Segnaposto testo 22">
            <a:extLst>
              <a:ext uri="{FF2B5EF4-FFF2-40B4-BE49-F238E27FC236}">
                <a16:creationId xmlns:a16="http://schemas.microsoft.com/office/drawing/2014/main" id="{7E661FC8-9ABE-E7BC-00A3-B4CEDC956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944" y="5850730"/>
            <a:ext cx="4178299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Ruolo relatore: Verdana 14pt</a:t>
            </a:r>
          </a:p>
        </p:txBody>
      </p:sp>
      <p:pic>
        <p:nvPicPr>
          <p:cNvPr id="7" name="Immagine 6" descr="Università degli Studi di Firenze. Da un secolo, oltre.">
            <a:extLst>
              <a:ext uri="{FF2B5EF4-FFF2-40B4-BE49-F238E27FC236}">
                <a16:creationId xmlns:a16="http://schemas.microsoft.com/office/drawing/2014/main" id="{275145B3-19A6-EC4F-114F-BE6075071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823" t="35186" r="23530" b="38750"/>
          <a:stretch/>
        </p:blipFill>
        <p:spPr>
          <a:xfrm>
            <a:off x="268284" y="151835"/>
            <a:ext cx="2993233" cy="1377232"/>
          </a:xfrm>
          <a:prstGeom prst="rect">
            <a:avLst/>
          </a:prstGeom>
        </p:spPr>
      </p:pic>
      <p:pic>
        <p:nvPicPr>
          <p:cNvPr id="6" name="Immagine 5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60443672-1B35-4A78-A71F-7774DD1B8D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3631721" y="1171255"/>
            <a:ext cx="5512280" cy="56867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1408BBD-532A-4635-8BD0-4EE7A55354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83780" y="148098"/>
            <a:ext cx="1587500" cy="1075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814983"/>
            <a:ext cx="8103948" cy="4470050"/>
          </a:xfrm>
          <a:prstGeom prst="rect">
            <a:avLst/>
          </a:prstGeom>
        </p:spPr>
        <p:txBody>
          <a:bodyPr/>
          <a:lstStyle>
            <a:lvl1pPr marL="5954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3" name="Immagine 2" descr="HR Excellence in Research">
            <a:extLst>
              <a:ext uri="{FF2B5EF4-FFF2-40B4-BE49-F238E27FC236}">
                <a16:creationId xmlns:a16="http://schemas.microsoft.com/office/drawing/2014/main" id="{4A39B26B-0C58-BC06-0F13-E380DB2E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7EE80844-B6CF-4439-CADF-4C8B235A1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38B05967-54FC-4BBF-93B4-BFF93AA949C2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A03C3FC7-52E7-0B64-0466-9A4D86FE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4" y="2511380"/>
            <a:ext cx="3709185" cy="39631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E734E8-6B2F-5CA9-7C12-F5EEF8E73A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20441" y="2511380"/>
            <a:ext cx="3793718" cy="39631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DA5E618-8EB1-99FD-D361-0B4F428A0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3" y="1912272"/>
            <a:ext cx="3709186" cy="53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C78880C-913E-07A8-29B6-CAB7F051E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441" y="1912271"/>
            <a:ext cx="3793718" cy="53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il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1C55D50-96D1-3DF8-B2CB-257532B42D4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505697"/>
            <a:ext cx="0" cy="3967315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HR Excellence in Research">
            <a:extLst>
              <a:ext uri="{FF2B5EF4-FFF2-40B4-BE49-F238E27FC236}">
                <a16:creationId xmlns:a16="http://schemas.microsoft.com/office/drawing/2014/main" id="{F6AD6A4A-21C9-8060-06AC-7D1D4B9E0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12" name="Immagine 11" descr="Università degli Studi di Firenze. Da un secolo, oltre.">
            <a:extLst>
              <a:ext uri="{FF2B5EF4-FFF2-40B4-BE49-F238E27FC236}">
                <a16:creationId xmlns:a16="http://schemas.microsoft.com/office/drawing/2014/main" id="{D711F085-F479-1F8D-945D-DAFC06FD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15" name="Dati generali relazione">
            <a:extLst>
              <a:ext uri="{FF2B5EF4-FFF2-40B4-BE49-F238E27FC236}">
                <a16:creationId xmlns:a16="http://schemas.microsoft.com/office/drawing/2014/main" id="{C71A4D64-87C5-4281-952E-6DC3AFE6AC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2B1548C-6712-4504-8A0A-21298003EDF3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umero slide">
            <a:extLst>
              <a:ext uri="{FF2B5EF4-FFF2-40B4-BE49-F238E27FC236}">
                <a16:creationId xmlns:a16="http://schemas.microsoft.com/office/drawing/2014/main" id="{3D587E30-5B14-4CE5-A333-9F7F4E0D688C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359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F6060C99-BB9A-56FB-FBD1-E12CD222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5" y="2782844"/>
            <a:ext cx="2242583" cy="36655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47F5891E-A2F5-43A0-4C8F-2D503F0B50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8443" y="2782844"/>
            <a:ext cx="2327115" cy="36655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C47FF0D6-2987-AA15-17F5-B7B4C5BF0AE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7046" y="2782844"/>
            <a:ext cx="2327115" cy="36655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2AA653E-37D8-375F-23C9-B814B6E0A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4" y="1908773"/>
            <a:ext cx="224258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FC1C990-9EFB-E0AD-1DF3-CE8788228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8443" y="1908772"/>
            <a:ext cx="232711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52BB241-8BCE-9077-01FB-AC2C8D31D6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7046" y="1908772"/>
            <a:ext cx="232711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4D895E0F-2353-B02B-D67B-92995FC0EC2D}"/>
              </a:ext>
            </a:extLst>
          </p:cNvPr>
          <p:cNvCxnSpPr>
            <a:cxnSpLocks/>
          </p:cNvCxnSpPr>
          <p:nvPr userDrawn="1"/>
        </p:nvCxnSpPr>
        <p:spPr>
          <a:xfrm>
            <a:off x="3188525" y="2777161"/>
            <a:ext cx="0" cy="3669475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154D121D-DE2E-3B6B-3CBC-799D930EC079}"/>
              </a:ext>
            </a:extLst>
          </p:cNvPr>
          <p:cNvCxnSpPr>
            <a:cxnSpLocks/>
          </p:cNvCxnSpPr>
          <p:nvPr userDrawn="1"/>
        </p:nvCxnSpPr>
        <p:spPr>
          <a:xfrm>
            <a:off x="5956960" y="2777161"/>
            <a:ext cx="0" cy="3669475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HR Excellence in Research">
            <a:extLst>
              <a:ext uri="{FF2B5EF4-FFF2-40B4-BE49-F238E27FC236}">
                <a16:creationId xmlns:a16="http://schemas.microsoft.com/office/drawing/2014/main" id="{12461A0D-66B7-B197-7867-C5C1DC35A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5" name="Immagine 4" descr="Università degli Studi di Firenze. Da un secolo, oltre.">
            <a:extLst>
              <a:ext uri="{FF2B5EF4-FFF2-40B4-BE49-F238E27FC236}">
                <a16:creationId xmlns:a16="http://schemas.microsoft.com/office/drawing/2014/main" id="{7135BEA4-DAFF-EA59-E11E-D4C25394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23" name="Dati generali relazione">
            <a:extLst>
              <a:ext uri="{FF2B5EF4-FFF2-40B4-BE49-F238E27FC236}">
                <a16:creationId xmlns:a16="http://schemas.microsoft.com/office/drawing/2014/main" id="{C3426874-B3E2-4193-9438-11D1D3CC32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83D4D3D-1280-497C-8A60-44EF93CBACBD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umero slide">
            <a:extLst>
              <a:ext uri="{FF2B5EF4-FFF2-40B4-BE49-F238E27FC236}">
                <a16:creationId xmlns:a16="http://schemas.microsoft.com/office/drawing/2014/main" id="{D23F5215-E034-4424-8A8C-C373F55E3D41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160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2" y="1919805"/>
            <a:ext cx="3117275" cy="359791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3" y="1919804"/>
            <a:ext cx="5399999" cy="3464294"/>
          </a:xfrm>
          <a:prstGeom prst="rect">
            <a:avLst/>
          </a:prstGeom>
        </p:spPr>
        <p:txBody>
          <a:bodyPr/>
          <a:lstStyle>
            <a:lvl1pPr marL="488950" indent="0">
              <a:buNone/>
              <a:tabLst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036345"/>
            <a:ext cx="5399999" cy="805655"/>
          </a:xfrm>
          <a:prstGeom prst="rect">
            <a:avLst/>
          </a:prstGeom>
          <a:solidFill>
            <a:srgbClr val="1D2A4F">
              <a:alpha val="69086"/>
            </a:srgbClr>
          </a:solidFill>
        </p:spPr>
        <p:txBody>
          <a:bodyPr>
            <a:noAutofit/>
          </a:bodyPr>
          <a:lstStyle>
            <a:lvl1pPr marL="715963" indent="0">
              <a:lnSpc>
                <a:spcPct val="100000"/>
              </a:lnSpc>
              <a:buNone/>
              <a:tabLst/>
              <a:defRPr sz="1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8" name="Immagine 7" descr="HR Excellence in Research">
            <a:extLst>
              <a:ext uri="{FF2B5EF4-FFF2-40B4-BE49-F238E27FC236}">
                <a16:creationId xmlns:a16="http://schemas.microsoft.com/office/drawing/2014/main" id="{79210277-2827-8264-0AEB-86EFA07C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9" name="Immagine 8" descr="Università degli Studi di Firenze. Da un secolo, oltre.">
            <a:extLst>
              <a:ext uri="{FF2B5EF4-FFF2-40B4-BE49-F238E27FC236}">
                <a16:creationId xmlns:a16="http://schemas.microsoft.com/office/drawing/2014/main" id="{72D4B280-BE75-22AD-0191-522177202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13" name="Dati generali relazione">
            <a:extLst>
              <a:ext uri="{FF2B5EF4-FFF2-40B4-BE49-F238E27FC236}">
                <a16:creationId xmlns:a16="http://schemas.microsoft.com/office/drawing/2014/main" id="{819D908E-3D58-4795-AB17-6ACB63490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53AD02F-28DF-43DB-8C26-360CE0ABFFA2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umero slide">
            <a:extLst>
              <a:ext uri="{FF2B5EF4-FFF2-40B4-BE49-F238E27FC236}">
                <a16:creationId xmlns:a16="http://schemas.microsoft.com/office/drawing/2014/main" id="{57DE5EDF-5ABA-4893-9655-3E525A32EA25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_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919804"/>
            <a:ext cx="9144000" cy="4473852"/>
          </a:xfrm>
          <a:prstGeom prst="rect">
            <a:avLst/>
          </a:prstGeom>
        </p:spPr>
        <p:txBody>
          <a:bodyPr/>
          <a:lstStyle>
            <a:lvl1pPr marL="488950" indent="0">
              <a:buNone/>
              <a:tabLst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036345"/>
            <a:ext cx="5399999" cy="805655"/>
          </a:xfrm>
          <a:prstGeom prst="rect">
            <a:avLst/>
          </a:prstGeom>
          <a:solidFill>
            <a:srgbClr val="1D2A4F">
              <a:alpha val="69020"/>
            </a:srgbClr>
          </a:solidFill>
        </p:spPr>
        <p:txBody>
          <a:bodyPr>
            <a:noAutofit/>
          </a:bodyPr>
          <a:lstStyle>
            <a:lvl1pPr marL="715963" indent="0">
              <a:lnSpc>
                <a:spcPct val="100000"/>
              </a:lnSpc>
              <a:buNone/>
              <a:tabLst/>
              <a:defRPr sz="1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8" name="Immagine 7" descr="HR Excellence in Research">
            <a:extLst>
              <a:ext uri="{FF2B5EF4-FFF2-40B4-BE49-F238E27FC236}">
                <a16:creationId xmlns:a16="http://schemas.microsoft.com/office/drawing/2014/main" id="{BB181D50-3E86-94EC-53CD-C65EE7C5D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9" name="Immagine 8" descr="Università degli Studi di Firenze. Da un secolo, oltre.">
            <a:extLst>
              <a:ext uri="{FF2B5EF4-FFF2-40B4-BE49-F238E27FC236}">
                <a16:creationId xmlns:a16="http://schemas.microsoft.com/office/drawing/2014/main" id="{A12B1A94-D1E9-70A7-F892-A27669C2A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10" name="Dati generali relazione">
            <a:extLst>
              <a:ext uri="{FF2B5EF4-FFF2-40B4-BE49-F238E27FC236}">
                <a16:creationId xmlns:a16="http://schemas.microsoft.com/office/drawing/2014/main" id="{4F323089-4B02-4537-B7BF-982ADD773C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FFC3225-3CB3-43D7-B129-E22E52D0964E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umero slide">
            <a:extLst>
              <a:ext uri="{FF2B5EF4-FFF2-40B4-BE49-F238E27FC236}">
                <a16:creationId xmlns:a16="http://schemas.microsoft.com/office/drawing/2014/main" id="{C44EF93A-1174-4571-BE33-4DF01C3CF063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3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abella 7">
            <a:extLst>
              <a:ext uri="{FF2B5EF4-FFF2-40B4-BE49-F238E27FC236}">
                <a16:creationId xmlns:a16="http://schemas.microsoft.com/office/drawing/2014/main" id="{6CED19FB-3545-49A3-228D-FC85FB02A2F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14375" y="2013864"/>
            <a:ext cx="8193088" cy="4309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una tabella</a:t>
            </a:r>
            <a:endParaRPr lang="it-IT" dirty="0"/>
          </a:p>
        </p:txBody>
      </p:sp>
      <p:pic>
        <p:nvPicPr>
          <p:cNvPr id="9" name="Immagine 8" descr="HR Excellence in Research">
            <a:extLst>
              <a:ext uri="{FF2B5EF4-FFF2-40B4-BE49-F238E27FC236}">
                <a16:creationId xmlns:a16="http://schemas.microsoft.com/office/drawing/2014/main" id="{8EE6E6D3-0889-D69A-B215-D468ABA0D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2F1EF67A-E5A3-7F48-4EC0-4647AB026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11" name="Dati generali relazione">
            <a:extLst>
              <a:ext uri="{FF2B5EF4-FFF2-40B4-BE49-F238E27FC236}">
                <a16:creationId xmlns:a16="http://schemas.microsoft.com/office/drawing/2014/main" id="{9FAC7E52-08EC-46EE-9E70-E2D7E8B6A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1B0F764-540E-4687-AE96-4D25EAEC5C16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umero slide">
            <a:extLst>
              <a:ext uri="{FF2B5EF4-FFF2-40B4-BE49-F238E27FC236}">
                <a16:creationId xmlns:a16="http://schemas.microsoft.com/office/drawing/2014/main" id="{D9E78B9C-7065-4BA5-8745-FCBC86A1F0DA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ola chi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00340"/>
            <a:ext cx="7043738" cy="152866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#Parola chiave</a:t>
            </a:r>
          </a:p>
        </p:txBody>
      </p:sp>
      <p:pic>
        <p:nvPicPr>
          <p:cNvPr id="8" name="Immagine 7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44320651-648F-4A22-A4CC-14F489AED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496401" y="0"/>
            <a:ext cx="66475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98E8233-7190-CB96-D148-DC4A795B5EDB}"/>
              </a:ext>
            </a:extLst>
          </p:cNvPr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6609233"/>
            <a:ext cx="7574104" cy="2487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00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3155638"/>
            <a:ext cx="8261350" cy="477707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641" y="3734081"/>
            <a:ext cx="8261306" cy="486349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4624374"/>
            <a:ext cx="6249988" cy="318653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5026154"/>
            <a:ext cx="6249988" cy="280089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5389365"/>
            <a:ext cx="6249988" cy="323164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98" y="1609248"/>
            <a:ext cx="8261306" cy="941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pic>
        <p:nvPicPr>
          <p:cNvPr id="9" name="Immagine 8" descr="Università degli Studi di Firenze. Da un secolo, oltre.">
            <a:extLst>
              <a:ext uri="{FF2B5EF4-FFF2-40B4-BE49-F238E27FC236}">
                <a16:creationId xmlns:a16="http://schemas.microsoft.com/office/drawing/2014/main" id="{DC31E60C-7B94-6D91-DD58-845F13D63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823" t="35186" r="23530" b="38750"/>
          <a:stretch/>
        </p:blipFill>
        <p:spPr>
          <a:xfrm>
            <a:off x="175415" y="162304"/>
            <a:ext cx="2159537" cy="99363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A72124E-ACA0-46EC-BBE8-DAED90290B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82622" y="127045"/>
            <a:ext cx="1411791" cy="95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06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3" r:id="rId3"/>
    <p:sldLayoutId id="2147483714" r:id="rId4"/>
    <p:sldLayoutId id="2147483689" r:id="rId5"/>
    <p:sldLayoutId id="2147483712" r:id="rId6"/>
    <p:sldLayoutId id="2147483711" r:id="rId7"/>
    <p:sldLayoutId id="2147483710" r:id="rId8"/>
    <p:sldLayoutId id="214748370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i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tobotanico.sma.unifi.i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04F2D-5A80-071A-AD03-1429902C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della presentazione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DB3CF5-37D5-60AD-4CD9-E4654F1A2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09573-A532-F2EF-B3A2-B752657A1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719AB1-3644-6B6B-B7EF-F1A8EE46F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65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4EA38DD-12F7-FB4B-8A7D-28D03E1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C80FAA-9435-E04B-A7B3-D175AA515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7916F2-F149-6048-9C0C-A3C1EE95E3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0CD1E0-52F9-E149-A57F-714D45535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B8E93C-7698-414F-97DD-BFDA41429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5D5C45F-1F83-9949-83E6-E9AFC97601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FBA6F7-C967-CF4D-AD7D-FC03901314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228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schemi di diapositiva…</a:t>
            </a:r>
          </a:p>
        </p:txBody>
      </p:sp>
    </p:spTree>
    <p:extLst>
      <p:ext uri="{BB962C8B-B14F-4D97-AF65-F5344CB8AC3E}">
        <p14:creationId xmlns:p14="http://schemas.microsoft.com/office/powerpoint/2010/main" val="109262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D7FAB61-73E3-4AC7-D81E-D60AD856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solo testo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929320-154D-CED2-0608-C6E5AF7F4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Questi sono due esempi di </a:t>
            </a:r>
            <a:r>
              <a:rPr lang="it-IT" b="1" dirty="0"/>
              <a:t>collegamento ipertestuale: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 tooltip="Sito web dell'Università degli Studi di Firenze"/>
              </a:rPr>
              <a:t>Sito dell’Università di Firenze</a:t>
            </a:r>
            <a:endParaRPr lang="it-IT" dirty="0"/>
          </a:p>
          <a:p>
            <a:r>
              <a:rPr lang="it-IT" dirty="0">
                <a:hlinkClick r:id="rId4"/>
              </a:rPr>
              <a:t>Orto botanico di Firenze</a:t>
            </a:r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87A16C5-CC44-2BFC-D340-25F6ACE0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7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77192-AA9F-8C3F-05A7-BEAE6F1F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tabella a doppia entrata</a:t>
            </a:r>
          </a:p>
        </p:txBody>
      </p:sp>
      <p:graphicFrame>
        <p:nvGraphicFramePr>
          <p:cNvPr id="11" name="Tabella 11">
            <a:extLst>
              <a:ext uri="{FF2B5EF4-FFF2-40B4-BE49-F238E27FC236}">
                <a16:creationId xmlns:a16="http://schemas.microsoft.com/office/drawing/2014/main" id="{81ADB2A4-ADE5-09A2-2982-218C0B1F758E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1594379847"/>
              </p:ext>
            </p:extLst>
          </p:nvPr>
        </p:nvGraphicFramePr>
        <p:xfrm>
          <a:off x="714375" y="2014538"/>
          <a:ext cx="8193320" cy="1414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8664">
                  <a:extLst>
                    <a:ext uri="{9D8B030D-6E8A-4147-A177-3AD203B41FA5}">
                      <a16:colId xmlns:a16="http://schemas.microsoft.com/office/drawing/2014/main" val="2027681112"/>
                    </a:ext>
                  </a:extLst>
                </a:gridCol>
                <a:gridCol w="1638664">
                  <a:extLst>
                    <a:ext uri="{9D8B030D-6E8A-4147-A177-3AD203B41FA5}">
                      <a16:colId xmlns:a16="http://schemas.microsoft.com/office/drawing/2014/main" val="2832886921"/>
                    </a:ext>
                  </a:extLst>
                </a:gridCol>
                <a:gridCol w="1638664">
                  <a:extLst>
                    <a:ext uri="{9D8B030D-6E8A-4147-A177-3AD203B41FA5}">
                      <a16:colId xmlns:a16="http://schemas.microsoft.com/office/drawing/2014/main" val="488229091"/>
                    </a:ext>
                  </a:extLst>
                </a:gridCol>
                <a:gridCol w="1638664">
                  <a:extLst>
                    <a:ext uri="{9D8B030D-6E8A-4147-A177-3AD203B41FA5}">
                      <a16:colId xmlns:a16="http://schemas.microsoft.com/office/drawing/2014/main" val="538969095"/>
                    </a:ext>
                  </a:extLst>
                </a:gridCol>
                <a:gridCol w="1638664">
                  <a:extLst>
                    <a:ext uri="{9D8B030D-6E8A-4147-A177-3AD203B41FA5}">
                      <a16:colId xmlns:a16="http://schemas.microsoft.com/office/drawing/2014/main" val="3072910527"/>
                    </a:ext>
                  </a:extLst>
                </a:gridCol>
              </a:tblGrid>
              <a:tr h="353616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Variabile A/</a:t>
                      </a:r>
                      <a:r>
                        <a:rPr lang="it-IT" sz="14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1</a:t>
                      </a: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1997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X</a:t>
                      </a: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648347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59199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Nota 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52070"/>
                  </a:ext>
                </a:extLst>
              </a:tr>
            </a:tbl>
          </a:graphicData>
        </a:graphic>
      </p:graphicFrame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CF5683DF-17FD-4045-9FE8-4663630F7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60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#parola chiave</a:t>
            </a:r>
          </a:p>
        </p:txBody>
      </p:sp>
    </p:spTree>
    <p:extLst>
      <p:ext uri="{BB962C8B-B14F-4D97-AF65-F5344CB8AC3E}">
        <p14:creationId xmlns:p14="http://schemas.microsoft.com/office/powerpoint/2010/main" val="34327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68C8ABB-19E0-C89D-14D2-582D259E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</a:t>
            </a:r>
          </a:p>
        </p:txBody>
      </p:sp>
      <p:pic>
        <p:nvPicPr>
          <p:cNvPr id="9" name="Segnaposto immagine 8" descr="Ragazze sedute su una panchina dell'Orto botanico di Firenze.">
            <a:extLst>
              <a:ext uri="{FF2B5EF4-FFF2-40B4-BE49-F238E27FC236}">
                <a16:creationId xmlns:a16="http://schemas.microsoft.com/office/drawing/2014/main" id="{057F70BE-9422-571B-494B-207C7504A8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680B35-DC2A-0BAE-A9A9-5EE0C3BD5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5263563"/>
            <a:ext cx="5399999" cy="550009"/>
          </a:xfrm>
        </p:spPr>
        <p:txBody>
          <a:bodyPr/>
          <a:lstStyle/>
          <a:p>
            <a:r>
              <a:rPr lang="it-IT" b="0" dirty="0" err="1"/>
              <a:t>UniFi</a:t>
            </a:r>
            <a:r>
              <a:rPr lang="it-IT" b="0" dirty="0"/>
              <a:t>, Orto botanico</a:t>
            </a:r>
            <a:br>
              <a:rPr lang="it-IT" b="0" dirty="0"/>
            </a:br>
            <a:r>
              <a:rPr lang="it-IT" b="0" dirty="0"/>
              <a:t>studentesse dell’Università di Firenze</a:t>
            </a: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FDB819A1-90AC-42D2-93B4-3103004BA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69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E84C63C-0691-B7F1-AFBF-642F1BC5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 e testo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9393FE4-0404-3AEC-1BDE-990E18D7B9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Segnaposto immagine 8" descr="Ragazze sedute su una panchina dell'Orto botanico di Firenze.">
            <a:extLst>
              <a:ext uri="{FF2B5EF4-FFF2-40B4-BE49-F238E27FC236}">
                <a16:creationId xmlns:a16="http://schemas.microsoft.com/office/drawing/2014/main" id="{7640757A-F821-5757-49B9-61A7949B3E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0CE8A8C-89B0-6FF5-00CE-86CB751B6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4574951"/>
            <a:ext cx="5399999" cy="575890"/>
          </a:xfrm>
        </p:spPr>
        <p:txBody>
          <a:bodyPr/>
          <a:lstStyle/>
          <a:p>
            <a:r>
              <a:rPr lang="it-IT" dirty="0" err="1"/>
              <a:t>UniFi</a:t>
            </a:r>
            <a:r>
              <a:rPr lang="it-IT" dirty="0"/>
              <a:t>, Orto botanico</a:t>
            </a:r>
            <a:br>
              <a:rPr lang="it-IT" dirty="0"/>
            </a:br>
            <a:r>
              <a:rPr lang="it-IT" dirty="0"/>
              <a:t>studentesse dell’Università di Firenze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E0C231F4-2FEA-4299-ACF9-825BFB1E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59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3CACED3-1AE6-0BC7-3F37-38333DF1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2 colonne di testo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9E2CED-3AE8-6A60-8064-8CB55948E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6F630E-EDF3-33DD-4E05-40CA1FD3B7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9244B36-C35C-A10F-D1DE-053031AE4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Argomento 1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0C29D25-E52F-8D49-75DC-DA1272FDB0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Argomento 2</a:t>
            </a:r>
          </a:p>
        </p:txBody>
      </p:sp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E47E11AF-9D57-4AA5-84C1-98C1472D9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63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D067B78-28B3-739E-5973-324F8929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3 colonne di testo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9864298-36C8-B0D6-AE56-45CA30764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Argomento 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5808D4-9618-57C1-6D97-D31A60069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E572130-1A80-7F76-0504-11FD1D522D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Argomento B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C5FF38-8F4B-BFE4-D524-944474E1F50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EA18B3C-0ABF-9643-A12B-14855044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Argomento C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2EE8DEC-09BF-4666-FAB6-9C9AA04D0ED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2F0B6AB4-1DA1-473E-A3C5-84D418CFB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568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">
      <a:dk1>
        <a:srgbClr val="000000"/>
      </a:dk1>
      <a:lt1>
        <a:srgbClr val="FEFFFF"/>
      </a:lt1>
      <a:dk2>
        <a:srgbClr val="000000"/>
      </a:dk2>
      <a:lt2>
        <a:srgbClr val="FFFFFF"/>
      </a:lt2>
      <a:accent1>
        <a:srgbClr val="004C7E"/>
      </a:accent1>
      <a:accent2>
        <a:srgbClr val="6D8AAF"/>
      </a:accent2>
      <a:accent3>
        <a:srgbClr val="455C79"/>
      </a:accent3>
      <a:accent4>
        <a:srgbClr val="273583"/>
      </a:accent4>
      <a:accent5>
        <a:srgbClr val="A64040"/>
      </a:accent5>
      <a:accent6>
        <a:srgbClr val="931B17"/>
      </a:accent6>
      <a:hlink>
        <a:srgbClr val="004C7E"/>
      </a:hlink>
      <a:folHlink>
        <a:srgbClr val="840103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" id="{F08F80F9-2B5C-1F48-BD1C-1291D8F9AB84}" vid="{561D39FE-6784-7241-80A2-514BA69D0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UniFI</Template>
  <TotalTime>118</TotalTime>
  <Words>97</Words>
  <Application>Microsoft Office PowerPoint</Application>
  <PresentationFormat>Presentazione su schermo (4:3)</PresentationFormat>
  <Paragraphs>29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Fira Sans</vt:lpstr>
      <vt:lpstr>Verdana</vt:lpstr>
      <vt:lpstr>Template UniFI</vt:lpstr>
      <vt:lpstr>Titolo della presentazione</vt:lpstr>
      <vt:lpstr>Alcuni schemi di diapositiva…</vt:lpstr>
      <vt:lpstr>Slide solo testo</vt:lpstr>
      <vt:lpstr>Slide tabella a doppia entrata</vt:lpstr>
      <vt:lpstr>Slide #parola chiave</vt:lpstr>
      <vt:lpstr>Slide immagine</vt:lpstr>
      <vt:lpstr>Slide immagine e testo</vt:lpstr>
      <vt:lpstr>Slide a 2 colonne di testo</vt:lpstr>
      <vt:lpstr>Slide a 3 colonne di testo</vt:lpstr>
      <vt:lpstr>Conclusione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Diego Brugnoni</dc:creator>
  <cp:keywords/>
  <dc:description/>
  <cp:lastModifiedBy>Diego Brugnoni</cp:lastModifiedBy>
  <cp:revision>19</cp:revision>
  <dcterms:created xsi:type="dcterms:W3CDTF">2023-05-29T14:12:34Z</dcterms:created>
  <dcterms:modified xsi:type="dcterms:W3CDTF">2025-07-04T08:06:30Z</dcterms:modified>
  <cp:category/>
</cp:coreProperties>
</file>